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75" r:id="rId3"/>
    <p:sldId id="266" r:id="rId4"/>
    <p:sldId id="277" r:id="rId5"/>
    <p:sldId id="278" r:id="rId6"/>
    <p:sldId id="265" r:id="rId7"/>
    <p:sldId id="279" r:id="rId8"/>
    <p:sldId id="270" r:id="rId9"/>
    <p:sldId id="261" r:id="rId10"/>
    <p:sldId id="28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6" autoAdjust="0"/>
  </p:normalViewPr>
  <p:slideViewPr>
    <p:cSldViewPr>
      <p:cViewPr varScale="1">
        <p:scale>
          <a:sx n="63" d="100"/>
          <a:sy n="6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C1174-5E5A-484F-99FC-68D876CEDF8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4E80-6716-400E-8072-65438E1F5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4E80-6716-400E-8072-65438E1F57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4E80-6716-400E-8072-65438E1F57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4E80-6716-400E-8072-65438E1F57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4E80-6716-400E-8072-65438E1F57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4E80-6716-400E-8072-65438E1F578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4E80-6716-400E-8072-65438E1F578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C742-6AD2-499E-AF27-4B577BF4AAB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A4BA-B63A-4C02-83C7-DA399F596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39752" y="620687"/>
          <a:ext cx="5544616" cy="6006667"/>
        </p:xfrm>
        <a:graphic>
          <a:graphicData uri="http://schemas.openxmlformats.org/presentationml/2006/ole">
            <p:oleObj spid="_x0000_s1027" name="Документ" r:id="rId3" imgW="6652915" imgH="98761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ass-images.pro/files/preview/0/15/242780d3fa076c7532c386d2c77d5771.png?16737978628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064" y="3717032"/>
            <a:ext cx="2475048" cy="2936130"/>
          </a:xfrm>
          <a:prstGeom prst="rect">
            <a:avLst/>
          </a:prstGeom>
          <a:noFill/>
        </p:spPr>
      </p:pic>
      <p:pic>
        <p:nvPicPr>
          <p:cNvPr id="4098" name="Picture 2" descr="C:\Users\Tatyna\Pictures\b5d15893bac33f23d9e56a8fea5b59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940" y="548680"/>
            <a:ext cx="2505163" cy="317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st2.depositphotos.com/1007566/11844/v/950/depositphotos_118442868-stock-illustration-hairdressing-equipment-isolated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s://st2.depositphotos.com/1007566/11844/v/950/depositphotos_118442868-stock-illustration-hairdressing-equipment-isolated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509120"/>
            <a:ext cx="288032" cy="288032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509120"/>
            <a:ext cx="281186" cy="2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240"/>
            <a:ext cx="512800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 t="42028" r="75989" b="15926"/>
          <a:stretch>
            <a:fillRect/>
          </a:stretch>
        </p:blipFill>
        <p:spPr bwMode="auto">
          <a:xfrm>
            <a:off x="0" y="0"/>
            <a:ext cx="9144000" cy="69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st2.depositphotos.com/1007566/11844/v/950/depositphotos_118442868-stock-illustration-hairdressing-equipment-isolated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s://st2.depositphotos.com/1007566/11844/v/950/depositphotos_118442868-stock-illustration-hairdressing-equipment-isolated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st2.depositphotos.com/1007566/11844/v/950/depositphotos_118442868-stock-illustration-hairdressing-equipment-isolated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s://st2.depositphotos.com/1007566/11844/v/950/depositphotos_118442868-stock-illustration-hairdressing-equipment-isolated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509120"/>
            <a:ext cx="288032" cy="288032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509120"/>
            <a:ext cx="281186" cy="2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kartprof-dladet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256584" cy="7012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 l="61812" t="33200" b="15351"/>
          <a:stretch>
            <a:fillRect/>
          </a:stretch>
        </p:blipFill>
        <p:spPr bwMode="auto">
          <a:xfrm>
            <a:off x="0" y="0"/>
            <a:ext cx="9144000" cy="665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st2.depositphotos.com/1007566/11844/v/950/depositphotos_118442868-stock-illustration-hairdressing-equipment-isolated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rtprof-dladet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112568" cy="6820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2946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i?id=8c1f57b77a2385210eaf762e470dbc481ec4c41a-5714527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899" y="5290054"/>
            <a:ext cx="1964101" cy="15679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</Words>
  <Application>Microsoft Office PowerPoint</Application>
  <PresentationFormat>Экран (4:3)</PresentationFormat>
  <Paragraphs>6</Paragraphs>
  <Slides>11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Tatyna</dc:creator>
  <cp:lastModifiedBy>Tatyna</cp:lastModifiedBy>
  <cp:revision>10</cp:revision>
  <dcterms:created xsi:type="dcterms:W3CDTF">2023-01-15T08:37:18Z</dcterms:created>
  <dcterms:modified xsi:type="dcterms:W3CDTF">2023-01-17T08:35:05Z</dcterms:modified>
</cp:coreProperties>
</file>